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29" autoAdjust="0"/>
  </p:normalViewPr>
  <p:slideViewPr>
    <p:cSldViewPr snapToGrid="0">
      <p:cViewPr varScale="1">
        <p:scale>
          <a:sx n="82" d="100"/>
          <a:sy n="82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或第二列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个，它们的卷积编码效率均为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=0.3(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，而电平映射方式从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符号。从误码图案上可以看出，误码率随符号电平映射的分支比特数增加而增加。对比第一列（或第二列）后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个，也会得到相同的结论。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比较第一列（或第二列）的第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个，从误码图案上可以看出，随卷积编码效率的降低（从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），误码率也会降低。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通过左右两列对应位置比较，从误码图案上可以看出，随σ增大，误码率也增加。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观察所有的误码图案，可以发现其还具有集中分布的特点，即误码会比较密集的分布在某些位置。这是由卷积码的特性造成的，由于卷积码有一定的记忆性，一次译码的错误可能会影响后续多次译码结果。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所以，误码图案会分散分布，但分散分布的图案都是由集中的错误造成的。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7DABB-D652-4F00-87C9-35FA95F44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74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525" y="1323476"/>
            <a:ext cx="10205346" cy="58923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1323475"/>
            <a:ext cx="8596668" cy="4717888"/>
          </a:xfrm>
        </p:spPr>
        <p:txBody>
          <a:bodyPr/>
          <a:lstStyle/>
          <a:p>
            <a:r>
              <a:rPr lang="zh-CN" altLang="en-US" dirty="0" smtClean="0"/>
              <a:t>典型误码图案</a:t>
            </a:r>
            <a:r>
              <a:rPr lang="en-US" altLang="zh-CN" dirty="0" smtClean="0"/>
              <a:t>:</a:t>
            </a:r>
            <a:r>
              <a:rPr lang="zh-CN" altLang="zh-CN" dirty="0"/>
              <a:t>θ</a:t>
            </a:r>
            <a:r>
              <a:rPr lang="en-US" altLang="zh-CN" dirty="0"/>
              <a:t>=</a:t>
            </a:r>
            <a:r>
              <a:rPr lang="zh-CN" altLang="zh-CN" dirty="0"/>
              <a:t>π</a:t>
            </a:r>
            <a:r>
              <a:rPr lang="en-US" altLang="zh-CN" dirty="0"/>
              <a:t>/6</a:t>
            </a:r>
            <a:r>
              <a:rPr lang="zh-CN" altLang="zh-CN" dirty="0"/>
              <a:t>，发送序列长度</a:t>
            </a:r>
            <a:r>
              <a:rPr lang="en-US" altLang="zh-CN" dirty="0"/>
              <a:t>120</a:t>
            </a:r>
            <a:r>
              <a:rPr lang="zh-CN" altLang="zh-CN" dirty="0"/>
              <a:t>，收尾，φ每次独立变化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传输任务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3" y="1293779"/>
            <a:ext cx="8933595" cy="4659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选取序列的长度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=1200</a:t>
            </a:r>
            <a:r>
              <a:rPr lang="zh-CN" altLang="en-US" dirty="0" smtClean="0"/>
              <a:t>，</a:t>
            </a:r>
            <a:r>
              <a:rPr lang="el-GR" altLang="zh-CN" dirty="0" smtClean="0"/>
              <a:t>θ</a:t>
            </a:r>
            <a:r>
              <a:rPr lang="en-US" altLang="zh-CN" dirty="0" smtClean="0"/>
              <a:t>=π/6,</a:t>
            </a:r>
            <a:r>
              <a:rPr lang="el-GR" altLang="zh-CN" dirty="0"/>
              <a:t> </a:t>
            </a:r>
            <a:r>
              <a:rPr lang="el-GR" altLang="zh-CN" dirty="0" smtClean="0"/>
              <a:t>σ</a:t>
            </a:r>
            <a:r>
              <a:rPr lang="en-US" altLang="zh-CN" dirty="0" smtClean="0"/>
              <a:t>=0.45,</a:t>
            </a:r>
            <a:r>
              <a:rPr lang="zh-CN" altLang="en-US" dirty="0" smtClean="0"/>
              <a:t>进行收尾的情况下设计传输任务，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并计算其软判决的平均误码率。</a:t>
            </a:r>
            <a:endParaRPr lang="en-US" altLang="zh-CN" dirty="0" smtClean="0"/>
          </a:p>
          <a:p>
            <a:r>
              <a:rPr lang="zh-CN" altLang="en-US" dirty="0"/>
              <a:t>且</a:t>
            </a:r>
            <a:r>
              <a:rPr lang="en-US" altLang="zh-CN" dirty="0"/>
              <a:t>φ</a:t>
            </a:r>
            <a:r>
              <a:rPr lang="zh-CN" altLang="en-US" dirty="0" smtClean="0"/>
              <a:t>已知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一次</a:t>
            </a:r>
            <a:r>
              <a:rPr lang="zh-CN" altLang="en-US" dirty="0"/>
              <a:t>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 smtClean="0"/>
              <a:t>φ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5" y="2611751"/>
            <a:ext cx="11453852" cy="1067796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0" y="5702290"/>
            <a:ext cx="11499662" cy="107350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0" y="4165093"/>
            <a:ext cx="11560542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7335" y="1938867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感谢聆听</a:t>
            </a:r>
            <a:r>
              <a:rPr lang="en-US" altLang="zh-CN" sz="6000" dirty="0" smtClean="0"/>
              <a:t>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7936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1733</TotalTime>
  <Words>3096</Words>
  <Application>Microsoft Office PowerPoint</Application>
  <PresentationFormat>宽屏</PresentationFormat>
  <Paragraphs>530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传输任务</vt:lpstr>
      <vt:lpstr>感谢聆听!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165</cp:revision>
  <dcterms:created xsi:type="dcterms:W3CDTF">2019-10-15T14:25:56Z</dcterms:created>
  <dcterms:modified xsi:type="dcterms:W3CDTF">2019-10-23T05:08:55Z</dcterms:modified>
</cp:coreProperties>
</file>